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60" r:id="rId1"/>
  </p:sldMasterIdLst>
  <p:sldIdLst>
    <p:sldId id="256" r:id="rId2"/>
    <p:sldId id="257" r:id="rId3"/>
    <p:sldId id="258" r:id="rId4"/>
    <p:sldId id="259" r:id="rId5"/>
    <p:sldId id="260" r:id="rId6"/>
    <p:sldId id="261" r:id="rId7"/>
    <p:sldId id="262" r:id="rId8"/>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4995" autoAdjust="0"/>
    <p:restoredTop sz="94660"/>
  </p:normalViewPr>
  <p:slideViewPr>
    <p:cSldViewPr snapToGrid="0">
      <p:cViewPr varScale="1">
        <p:scale>
          <a:sx n="60" d="100"/>
          <a:sy n="60" d="100"/>
        </p:scale>
        <p:origin x="96" y="108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tableStyles" Target="tableStyle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theme" Target="theme/theme1.xml"/><Relationship Id="rId5" Type="http://schemas.openxmlformats.org/officeDocument/2006/relationships/slide" Target="slides/slide4.xml"/><Relationship Id="rId10"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presProps" Target="presProps.xml"/></Relationships>
</file>

<file path=ppt/media/image1.jpeg>
</file>

<file path=ppt/media/image10.png>
</file>

<file path=ppt/media/image11.png>
</file>

<file path=ppt/media/image2.png>
</file>

<file path=ppt/media/image3.png>
</file>

<file path=ppt/media/image4.png>
</file>

<file path=ppt/media/image5.png>
</file>

<file path=ppt/media/image6.jpeg>
</file>

<file path=ppt/media/image7.png>
</file>

<file path=ppt/media/image8.png>
</file>

<file path=ppt/media/image9.png>
</file>

<file path=ppt/media/media1.mp4>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370693" y="1769540"/>
            <a:ext cx="9440034" cy="1828801"/>
          </a:xfrm>
        </p:spPr>
        <p:txBody>
          <a:bodyPr anchor="b">
            <a:normAutofit/>
          </a:bodyPr>
          <a:lstStyle>
            <a:lvl1pPr algn="ctr">
              <a:defRPr sz="5400"/>
            </a:lvl1pPr>
          </a:lstStyle>
          <a:p>
            <a:r>
              <a:rPr lang="en-US"/>
              <a:t>Click to edit Master title style</a:t>
            </a:r>
            <a:endParaRPr lang="en-US" dirty="0"/>
          </a:p>
        </p:txBody>
      </p:sp>
      <p:sp>
        <p:nvSpPr>
          <p:cNvPr id="3" name="Subtitle 2"/>
          <p:cNvSpPr>
            <a:spLocks noGrp="1"/>
          </p:cNvSpPr>
          <p:nvPr>
            <p:ph type="subTitle" idx="1"/>
          </p:nvPr>
        </p:nvSpPr>
        <p:spPr>
          <a:xfrm>
            <a:off x="1370693" y="3773489"/>
            <a:ext cx="9440034" cy="1049867"/>
          </a:xfrm>
        </p:spPr>
        <p:txBody>
          <a:bodyPr anchor="t"/>
          <a:lstStyle>
            <a:lvl1pPr marL="0" indent="0" algn="ctr">
              <a:buNone/>
              <a:defRPr>
                <a:solidFill>
                  <a:schemeClr val="tx1"/>
                </a:soli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88D38747-4367-4BD2-8D51-C97E202738E2}" type="datetime1">
              <a:rPr lang="en-US" smtClean="0"/>
              <a:t>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255346353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pic>
        <p:nvPicPr>
          <p:cNvPr id="16" name="Picture 15" descr="Slate-V2-HD-panoPhotoInset.png">
            <a:extLst>
              <a:ext uri="{FF2B5EF4-FFF2-40B4-BE49-F238E27FC236}">
                <a16:creationId xmlns:a16="http://schemas.microsoft.com/office/drawing/2014/main" id="{CE39118B-B3AD-4BD4-BA22-DEFF4E76CE9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13883" y="547807"/>
            <a:ext cx="10141799" cy="3816806"/>
          </a:xfrm>
          <a:prstGeom prst="rect">
            <a:avLst/>
          </a:prstGeom>
        </p:spPr>
      </p:pic>
      <p:sp>
        <p:nvSpPr>
          <p:cNvPr id="2" name="Title 1"/>
          <p:cNvSpPr>
            <a:spLocks noGrp="1"/>
          </p:cNvSpPr>
          <p:nvPr>
            <p:ph type="title"/>
          </p:nvPr>
        </p:nvSpPr>
        <p:spPr>
          <a:xfrm>
            <a:off x="913806" y="4565255"/>
            <a:ext cx="10355326" cy="543472"/>
          </a:xfrm>
        </p:spPr>
        <p:txBody>
          <a:bodyPr anchor="b">
            <a:normAutofit/>
          </a:bodyPr>
          <a:lstStyle>
            <a:lvl1pPr algn="ctr">
              <a:defRPr sz="2800"/>
            </a:lvl1pPr>
          </a:lstStyle>
          <a:p>
            <a:r>
              <a:rPr lang="en-US"/>
              <a:t>Click to edit Master title style</a:t>
            </a:r>
            <a:endParaRPr lang="en-US" dirty="0"/>
          </a:p>
        </p:txBody>
      </p:sp>
      <p:sp>
        <p:nvSpPr>
          <p:cNvPr id="3" name="Picture Placeholder 2"/>
          <p:cNvSpPr>
            <a:spLocks noGrp="1" noChangeAspect="1"/>
          </p:cNvSpPr>
          <p:nvPr>
            <p:ph type="pic" idx="1"/>
          </p:nvPr>
        </p:nvSpPr>
        <p:spPr>
          <a:xfrm>
            <a:off x="1169349" y="695009"/>
            <a:ext cx="9845346" cy="3525671"/>
          </a:xfrm>
          <a:effectLst>
            <a:outerShdw blurRad="38100" dist="25400" dir="4440000">
              <a:srgbClr val="000000">
                <a:alpha val="36000"/>
              </a:srgbClr>
            </a:outerShdw>
          </a:effectLst>
        </p:spPr>
        <p:txBody>
          <a:bodyPr anchor="t">
            <a:normAutofit/>
          </a:bodyPr>
          <a:lstStyle>
            <a:lvl1pPr marL="0" indent="0" algn="ctr">
              <a:buNone/>
              <a:defRPr sz="2000"/>
            </a:lvl1pPr>
            <a:lvl2pPr marL="457200" indent="0">
              <a:buNone/>
              <a:defRPr sz="2000"/>
            </a:lvl2pPr>
            <a:lvl3pPr marL="914400" indent="0">
              <a:buNone/>
              <a:defRPr sz="20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913795" y="5247728"/>
            <a:ext cx="10353762" cy="543472"/>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11F1B079-7EF0-44EE-B798-BCC497C9F3B2}"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9335721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8437"/>
            <a:ext cx="10353762" cy="3534344"/>
          </a:xfrm>
        </p:spPr>
        <p:txBody>
          <a:bodyPr anchor="ctr">
            <a:normAutofit/>
          </a:bodyPr>
          <a:lstStyle>
            <a:lvl1pPr>
              <a:defRPr sz="4000"/>
            </a:lvl1pPr>
          </a:lstStyle>
          <a:p>
            <a:r>
              <a:rPr lang="en-US"/>
              <a:t>Click to edit Master title style</a:t>
            </a:r>
            <a:endParaRPr lang="en-US" dirty="0"/>
          </a:p>
        </p:txBody>
      </p:sp>
      <p:sp>
        <p:nvSpPr>
          <p:cNvPr id="4" name="Text Placeholder 3"/>
          <p:cNvSpPr>
            <a:spLocks noGrp="1"/>
          </p:cNvSpPr>
          <p:nvPr>
            <p:ph type="body" sz="half" idx="2"/>
          </p:nvPr>
        </p:nvSpPr>
        <p:spPr>
          <a:xfrm>
            <a:off x="913794" y="4295180"/>
            <a:ext cx="10353763" cy="1501826"/>
          </a:xfrm>
        </p:spPr>
        <p:txBody>
          <a:bodyPr anchor="ct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8FF70A8-1D13-4657-95F0-A9EA54967B8D}"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31365214"/>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446212" y="609600"/>
            <a:ext cx="9302752" cy="2992904"/>
          </a:xfrm>
        </p:spPr>
        <p:txBody>
          <a:bodyPr anchor="ctr">
            <a:normAutofit/>
          </a:bodyPr>
          <a:lstStyle>
            <a:lvl1pPr>
              <a:defRPr sz="3600"/>
            </a:lvl1pPr>
          </a:lstStyle>
          <a:p>
            <a:r>
              <a:rPr lang="en-US"/>
              <a:t>Click to edit Master title style</a:t>
            </a:r>
            <a:endParaRPr lang="en-US" dirty="0"/>
          </a:p>
        </p:txBody>
      </p:sp>
      <p:sp>
        <p:nvSpPr>
          <p:cNvPr id="12" name="Text Placeholder 3"/>
          <p:cNvSpPr>
            <a:spLocks noGrp="1"/>
          </p:cNvSpPr>
          <p:nvPr>
            <p:ph type="body" sz="half" idx="13"/>
          </p:nvPr>
        </p:nvSpPr>
        <p:spPr>
          <a:xfrm>
            <a:off x="1720644" y="3610032"/>
            <a:ext cx="8752299" cy="532749"/>
          </a:xfrm>
        </p:spPr>
        <p:txBody>
          <a:bodyPr anchor="t">
            <a:normAutofit/>
          </a:bodyPr>
          <a:lstStyle>
            <a:lvl1pPr marL="0" indent="0" algn="r">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913794" y="4304353"/>
            <a:ext cx="10353763" cy="1489496"/>
          </a:xfrm>
        </p:spPr>
        <p:txBody>
          <a:bodyPr anchor="ctr">
            <a:normAutofit/>
          </a:bodyPr>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21EB90AC-71BD-4C7F-8ACA-7B3F18292E63}"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
        <p:nvSpPr>
          <p:cNvPr id="11" name="TextBox 10">
            <a:extLst>
              <a:ext uri="{FF2B5EF4-FFF2-40B4-BE49-F238E27FC236}">
                <a16:creationId xmlns:a16="http://schemas.microsoft.com/office/drawing/2014/main" id="{223F0D53-0705-41B7-8554-09D21E7807F9}"/>
              </a:ext>
            </a:extLst>
          </p:cNvPr>
          <p:cNvSpPr txBox="1"/>
          <p:nvPr/>
        </p:nvSpPr>
        <p:spPr>
          <a:xfrm>
            <a:off x="990600" y="884796"/>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3" name="TextBox 12">
            <a:extLst>
              <a:ext uri="{FF2B5EF4-FFF2-40B4-BE49-F238E27FC236}">
                <a16:creationId xmlns:a16="http://schemas.microsoft.com/office/drawing/2014/main" id="{C7F647CD-0F1A-4BB3-89E0-A74F1E1B098D}"/>
              </a:ext>
            </a:extLst>
          </p:cNvPr>
          <p:cNvSpPr txBox="1"/>
          <p:nvPr/>
        </p:nvSpPr>
        <p:spPr>
          <a:xfrm>
            <a:off x="10504716" y="2928258"/>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11635087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913794" y="2126942"/>
            <a:ext cx="10353763" cy="2511835"/>
          </a:xfrm>
        </p:spPr>
        <p:txBody>
          <a:bodyPr anchor="b"/>
          <a:lstStyle>
            <a:lvl1pPr>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913784" y="4650556"/>
            <a:ext cx="10352199" cy="1140644"/>
          </a:xfrm>
        </p:spPr>
        <p:txBody>
          <a:bodyPr anchor="t"/>
          <a:lstStyle>
            <a:lvl1pPr marL="0" indent="0" algn="ctr">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E6EFC2C-8905-46F0-B443-CE905B76BA01}"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414649563"/>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913795" y="609600"/>
            <a:ext cx="10353762" cy="970450"/>
          </a:xfrm>
        </p:spPr>
        <p:txBody>
          <a:bodyPr/>
          <a:lstStyle/>
          <a:p>
            <a:r>
              <a:rPr lang="en-US"/>
              <a:t>Click to edit Master title style</a:t>
            </a:r>
            <a:endParaRPr lang="en-US" dirty="0"/>
          </a:p>
        </p:txBody>
      </p:sp>
      <p:sp>
        <p:nvSpPr>
          <p:cNvPr id="7" name="Text Placeholder 2"/>
          <p:cNvSpPr>
            <a:spLocks noGrp="1"/>
          </p:cNvSpPr>
          <p:nvPr>
            <p:ph type="body" idx="1"/>
          </p:nvPr>
        </p:nvSpPr>
        <p:spPr>
          <a:xfrm>
            <a:off x="913795"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8" name="Text Placeholder 3"/>
          <p:cNvSpPr>
            <a:spLocks noGrp="1"/>
          </p:cNvSpPr>
          <p:nvPr>
            <p:ph type="body" sz="half" idx="15"/>
          </p:nvPr>
        </p:nvSpPr>
        <p:spPr>
          <a:xfrm>
            <a:off x="91379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446711" y="1885949"/>
            <a:ext cx="3300984" cy="764783"/>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0" name="Text Placeholder 3"/>
          <p:cNvSpPr>
            <a:spLocks noGrp="1"/>
          </p:cNvSpPr>
          <p:nvPr>
            <p:ph type="body" sz="half" idx="16"/>
          </p:nvPr>
        </p:nvSpPr>
        <p:spPr>
          <a:xfrm>
            <a:off x="4441435" y="2768112"/>
            <a:ext cx="3300984" cy="302308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dirty="0"/>
              <a:t>Click to edit Master text styles</a:t>
            </a:r>
          </a:p>
        </p:txBody>
      </p:sp>
      <p:sp>
        <p:nvSpPr>
          <p:cNvPr id="11" name="Text Placeholder 4"/>
          <p:cNvSpPr>
            <a:spLocks noGrp="1"/>
          </p:cNvSpPr>
          <p:nvPr>
            <p:ph type="body" sz="quarter" idx="13"/>
          </p:nvPr>
        </p:nvSpPr>
        <p:spPr>
          <a:xfrm>
            <a:off x="7966572" y="1885950"/>
            <a:ext cx="3300984" cy="764782"/>
          </a:xfrm>
        </p:spPr>
        <p:txBody>
          <a:bodyPr anchor="b">
            <a:noAutofit/>
          </a:bodyPr>
          <a:lstStyle>
            <a:lvl1pPr marL="0" indent="0" algn="ctr">
              <a:buNone/>
              <a:defRPr sz="22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12" name="Text Placeholder 3"/>
          <p:cNvSpPr>
            <a:spLocks noGrp="1"/>
          </p:cNvSpPr>
          <p:nvPr>
            <p:ph type="body" sz="half" idx="17"/>
          </p:nvPr>
        </p:nvSpPr>
        <p:spPr>
          <a:xfrm>
            <a:off x="7966572" y="2768110"/>
            <a:ext cx="3300984" cy="3023089"/>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D9079DC3-C9B5-499E-9140-0DC28B7074E2}" type="datetime1">
              <a:rPr lang="en-US" smtClean="0"/>
              <a:t>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132225087"/>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pic>
        <p:nvPicPr>
          <p:cNvPr id="2" name="Picture 1" descr="Slate-V2-HD-3colPhotoInset.png">
            <a:extLst>
              <a:ext uri="{FF2B5EF4-FFF2-40B4-BE49-F238E27FC236}">
                <a16:creationId xmlns:a16="http://schemas.microsoft.com/office/drawing/2014/main" id="{7E87C569-D426-4615-ADA7-B370EA98340A}"/>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897962" y="1818214"/>
            <a:ext cx="3339972" cy="1847851"/>
          </a:xfrm>
          <a:prstGeom prst="rect">
            <a:avLst/>
          </a:prstGeom>
        </p:spPr>
      </p:pic>
      <p:pic>
        <p:nvPicPr>
          <p:cNvPr id="36" name="Picture 35" descr="Slate-V2-HD-3colPhotoInset.png">
            <a:extLst>
              <a:ext uri="{FF2B5EF4-FFF2-40B4-BE49-F238E27FC236}">
                <a16:creationId xmlns:a16="http://schemas.microsoft.com/office/drawing/2014/main" id="{7B353ED4-7AD0-46C9-88ED-1A16B1433AF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4403800" y="1818214"/>
            <a:ext cx="3339972" cy="1847851"/>
          </a:xfrm>
          <a:prstGeom prst="rect">
            <a:avLst/>
          </a:prstGeom>
        </p:spPr>
      </p:pic>
      <p:pic>
        <p:nvPicPr>
          <p:cNvPr id="37" name="Picture 36" descr="Slate-V2-HD-3colPhotoInset.png">
            <a:extLst>
              <a:ext uri="{FF2B5EF4-FFF2-40B4-BE49-F238E27FC236}">
                <a16:creationId xmlns:a16="http://schemas.microsoft.com/office/drawing/2014/main" id="{F561D985-AD57-459A-B3A6-EBF296039766}"/>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36051" y="1818214"/>
            <a:ext cx="3339972" cy="1847851"/>
          </a:xfrm>
          <a:prstGeom prst="rect">
            <a:avLst/>
          </a:prstGeom>
        </p:spPr>
      </p:pic>
      <p:sp>
        <p:nvSpPr>
          <p:cNvPr id="30" name="Title 1"/>
          <p:cNvSpPr>
            <a:spLocks noGrp="1"/>
          </p:cNvSpPr>
          <p:nvPr>
            <p:ph type="title"/>
          </p:nvPr>
        </p:nvSpPr>
        <p:spPr>
          <a:xfrm>
            <a:off x="913794" y="609600"/>
            <a:ext cx="10353763" cy="97045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913795"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0" name="Picture Placeholder 2"/>
          <p:cNvSpPr>
            <a:spLocks noGrp="1" noChangeAspect="1"/>
          </p:cNvSpPr>
          <p:nvPr>
            <p:ph type="pic" idx="15"/>
          </p:nvPr>
        </p:nvSpPr>
        <p:spPr>
          <a:xfrm>
            <a:off x="1018102" y="1938918"/>
            <a:ext cx="3092368" cy="160295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913795" y="4572443"/>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442788"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23" name="Picture Placeholder 2"/>
          <p:cNvSpPr>
            <a:spLocks noGrp="1" noChangeAspect="1"/>
          </p:cNvSpPr>
          <p:nvPr>
            <p:ph type="pic" idx="21"/>
          </p:nvPr>
        </p:nvSpPr>
        <p:spPr>
          <a:xfrm>
            <a:off x="4545743" y="1939094"/>
            <a:ext cx="3092368" cy="160816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441435"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7966697" y="3904106"/>
            <a:ext cx="3300984" cy="576262"/>
          </a:xfrm>
        </p:spPr>
        <p:txBody>
          <a:bodyPr anchor="b">
            <a:noAutofit/>
          </a:bodyPr>
          <a:lstStyle>
            <a:lvl1pPr marL="0" indent="0" algn="ctr">
              <a:buNone/>
              <a:defRPr sz="20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75698" y="1934432"/>
            <a:ext cx="3092368" cy="1607294"/>
          </a:xfrm>
          <a:prstGeom prst="roundRect">
            <a:avLst>
              <a:gd name="adj" fmla="val 1858"/>
            </a:avLst>
          </a:prstGeo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7966572" y="4572442"/>
            <a:ext cx="3300984" cy="1218758"/>
          </a:xfrm>
        </p:spPr>
        <p:txBody>
          <a:bodyPr anchor="t">
            <a:normAutofit/>
          </a:bodyPr>
          <a:lstStyle>
            <a:lvl1pPr marL="0" indent="0" algn="ctr">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30BB33EA-E472-4D22-9C03-A9C14AA21CED}" type="datetime1">
              <a:rPr lang="en-US" smtClean="0"/>
              <a:t>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3733940001"/>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217E833E-1B6D-415F-AD29-75AE8C43BD0D}" type="datetime1">
              <a:rPr lang="en-US" smtClean="0"/>
              <a:t>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81979934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83068" y="609599"/>
            <a:ext cx="2284487" cy="5181601"/>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913796" y="609599"/>
            <a:ext cx="7916872" cy="5181601"/>
          </a:xfrm>
        </p:spPr>
        <p:txBody>
          <a:bodyPr vert="eaVert" ancho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8452596F-08A7-4B70-989A-F2B1CF31E66B}" type="datetime1">
              <a:rPr lang="en-US" smtClean="0"/>
              <a:t>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83769119"/>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73C55A3C-5767-4844-A0A3-83778C2E5409}" type="datetime1">
              <a:rPr lang="en-US" smtClean="0"/>
              <a:t>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738289283"/>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295401" y="1761067"/>
            <a:ext cx="9590550" cy="1828813"/>
          </a:xfrm>
        </p:spPr>
        <p:txBody>
          <a:bodyPr anchor="b"/>
          <a:lstStyle>
            <a:lvl1pPr algn="ctr">
              <a:defRPr sz="4000" b="0" cap="none"/>
            </a:lvl1pPr>
          </a:lstStyle>
          <a:p>
            <a:r>
              <a:rPr lang="en-US"/>
              <a:t>Click to edit Master title style</a:t>
            </a:r>
            <a:endParaRPr lang="en-US" dirty="0"/>
          </a:p>
        </p:txBody>
      </p:sp>
      <p:sp>
        <p:nvSpPr>
          <p:cNvPr id="3" name="Text Placeholder 2"/>
          <p:cNvSpPr>
            <a:spLocks noGrp="1"/>
          </p:cNvSpPr>
          <p:nvPr>
            <p:ph type="body" idx="1"/>
          </p:nvPr>
        </p:nvSpPr>
        <p:spPr>
          <a:xfrm>
            <a:off x="1295401" y="3763439"/>
            <a:ext cx="9590550" cy="1333494"/>
          </a:xfrm>
        </p:spPr>
        <p:txBody>
          <a:bodyPr anchor="t"/>
          <a:lstStyle>
            <a:lvl1pPr marL="0" indent="0" algn="ctr">
              <a:buNone/>
              <a:defRPr sz="2000">
                <a:solidFill>
                  <a:schemeClr val="tx1"/>
                </a:soli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p:txBody>
          <a:bodyPr/>
          <a:lstStyle/>
          <a:p>
            <a:fld id="{CAE507A8-A5CF-4D38-AB86-7EDDA87A85D4}" type="datetime1">
              <a:rPr lang="en-US" smtClean="0"/>
              <a:t>11/7/2024</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89051820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10353762" cy="1261872"/>
          </a:xfrm>
        </p:spPr>
        <p:txBody>
          <a:bodyPr/>
          <a:lstStyle/>
          <a:p>
            <a:r>
              <a:rPr lang="en-US"/>
              <a:t>Click to edit Master title style</a:t>
            </a:r>
            <a:endParaRPr lang="en-US" dirty="0"/>
          </a:p>
        </p:txBody>
      </p:sp>
      <p:sp>
        <p:nvSpPr>
          <p:cNvPr id="3" name="Content Placeholder 2"/>
          <p:cNvSpPr>
            <a:spLocks noGrp="1"/>
          </p:cNvSpPr>
          <p:nvPr>
            <p:ph sz="half" idx="1"/>
          </p:nvPr>
        </p:nvSpPr>
        <p:spPr>
          <a:xfrm>
            <a:off x="913795" y="2076450"/>
            <a:ext cx="4856841" cy="3622671"/>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410716" y="2076451"/>
            <a:ext cx="4856841" cy="3622672"/>
          </a:xfrm>
        </p:spPr>
        <p:txBody>
          <a:bodyPr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DFCD27C-8599-43EF-BA1D-14DDC1946E06}"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20415706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pic>
        <p:nvPicPr>
          <p:cNvPr id="20" name="Picture 19" descr="Slate-V2-HD-compPhotoInset.png">
            <a:extLst>
              <a:ext uri="{FF2B5EF4-FFF2-40B4-BE49-F238E27FC236}">
                <a16:creationId xmlns:a16="http://schemas.microsoft.com/office/drawing/2014/main" id="{37B721FF-D609-4D98-9D19-CF75AA8A54FC}"/>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913795" y="1734506"/>
            <a:ext cx="5029200" cy="4099959"/>
          </a:xfrm>
          <a:prstGeom prst="rect">
            <a:avLst/>
          </a:prstGeom>
        </p:spPr>
      </p:pic>
      <p:pic>
        <p:nvPicPr>
          <p:cNvPr id="21" name="Picture 20" descr="Slate-V2-HD-compPhotoInset.png">
            <a:extLst>
              <a:ext uri="{FF2B5EF4-FFF2-40B4-BE49-F238E27FC236}">
                <a16:creationId xmlns:a16="http://schemas.microsoft.com/office/drawing/2014/main" id="{073936BD-C868-433F-8E84-D6DD8E640E3E}"/>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6238357" y="1734506"/>
            <a:ext cx="5029200" cy="4099959"/>
          </a:xfrm>
          <a:prstGeom prst="rect">
            <a:avLst/>
          </a:prstGeom>
        </p:spPr>
      </p:pic>
      <p:sp>
        <p:nvSpPr>
          <p:cNvPr id="2" name="Title 1"/>
          <p:cNvSpPr>
            <a:spLocks noGrp="1"/>
          </p:cNvSpPr>
          <p:nvPr>
            <p:ph type="title"/>
          </p:nvPr>
        </p:nvSpPr>
        <p:spPr>
          <a:xfrm>
            <a:off x="913795" y="609600"/>
            <a:ext cx="10353762" cy="970450"/>
          </a:xfrm>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046013" y="1855153"/>
            <a:ext cx="4764764" cy="692494"/>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4" name="Content Placeholder 3"/>
          <p:cNvSpPr>
            <a:spLocks noGrp="1"/>
          </p:cNvSpPr>
          <p:nvPr>
            <p:ph sz="half" idx="2"/>
          </p:nvPr>
        </p:nvSpPr>
        <p:spPr>
          <a:xfrm>
            <a:off x="1046013" y="2702103"/>
            <a:ext cx="4764764"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5" name="Text Placeholder 4"/>
          <p:cNvSpPr>
            <a:spLocks noGrp="1"/>
          </p:cNvSpPr>
          <p:nvPr>
            <p:ph type="body" sz="quarter" idx="3"/>
          </p:nvPr>
        </p:nvSpPr>
        <p:spPr>
          <a:xfrm>
            <a:off x="6363166" y="1855152"/>
            <a:ext cx="4779582" cy="692495"/>
          </a:xfrm>
        </p:spPr>
        <p:txBody>
          <a:bodyPr anchor="b">
            <a:noAutofit/>
          </a:bodyPr>
          <a:lstStyle>
            <a:lvl1pPr marL="0" indent="0" algn="ctr">
              <a:buNone/>
              <a:defRPr sz="24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dirty="0"/>
              <a:t>Click to edit Master text styles</a:t>
            </a:r>
          </a:p>
        </p:txBody>
      </p:sp>
      <p:sp>
        <p:nvSpPr>
          <p:cNvPr id="6" name="Content Placeholder 5"/>
          <p:cNvSpPr>
            <a:spLocks noGrp="1"/>
          </p:cNvSpPr>
          <p:nvPr>
            <p:ph sz="quarter" idx="4"/>
          </p:nvPr>
        </p:nvSpPr>
        <p:spPr>
          <a:xfrm>
            <a:off x="6363167" y="2702103"/>
            <a:ext cx="4779581" cy="3043533"/>
          </a:xfrm>
        </p:spPr>
        <p:txBody>
          <a:bodyPr anchor="t">
            <a:normAutofit/>
          </a:bodyPr>
          <a:lstStyle>
            <a:lvl1pPr>
              <a:defRPr sz="1800"/>
            </a:lvl1pPr>
            <a:lvl2pPr>
              <a:defRPr sz="1600"/>
            </a:lvl2pPr>
            <a:lvl3pPr>
              <a:defRPr sz="1400"/>
            </a:lvl3pPr>
            <a:lvl4pPr>
              <a:defRPr sz="1200"/>
            </a:lvl4pPr>
            <a:lvl5pPr>
              <a:defRPr sz="1200"/>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7" name="Date Placeholder 6"/>
          <p:cNvSpPr>
            <a:spLocks noGrp="1"/>
          </p:cNvSpPr>
          <p:nvPr>
            <p:ph type="dt" sz="half" idx="10"/>
          </p:nvPr>
        </p:nvSpPr>
        <p:spPr/>
        <p:txBody>
          <a:bodyPr/>
          <a:lstStyle/>
          <a:p>
            <a:fld id="{49343D99-809A-49C0-96E5-4250D0B498EE}" type="datetime1">
              <a:rPr lang="en-US" smtClean="0"/>
              <a:t>11/7/2024</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293819654"/>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A143DE9B-B678-4EFB-BB7D-A4370204A0B0}" type="datetime1">
              <a:rPr lang="en-US" smtClean="0"/>
              <a:t>11/7/2024</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0638589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E68812DA-F765-4142-A6A3-A8ED7235E082}" type="datetime1">
              <a:rPr lang="en-US" smtClean="0"/>
              <a:t>11/7/2024</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1593546234"/>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913795" y="609600"/>
            <a:ext cx="3706889" cy="1821918"/>
          </a:xfrm>
        </p:spPr>
        <p:txBody>
          <a:bodyPr anchor="b">
            <a:normAutofit/>
          </a:bodyPr>
          <a:lstStyle>
            <a:lvl1pPr algn="ctr">
              <a:defRPr sz="2800" b="0"/>
            </a:lvl1pPr>
          </a:lstStyle>
          <a:p>
            <a:r>
              <a:rPr lang="en-US"/>
              <a:t>Click to edit Master title style</a:t>
            </a:r>
            <a:endParaRPr lang="en-US" dirty="0"/>
          </a:p>
        </p:txBody>
      </p:sp>
      <p:sp>
        <p:nvSpPr>
          <p:cNvPr id="3" name="Content Placeholder 2"/>
          <p:cNvSpPr>
            <a:spLocks noGrp="1"/>
          </p:cNvSpPr>
          <p:nvPr>
            <p:ph idx="1"/>
          </p:nvPr>
        </p:nvSpPr>
        <p:spPr>
          <a:xfrm>
            <a:off x="4855633" y="609600"/>
            <a:ext cx="6411924" cy="5080001"/>
          </a:xfrm>
        </p:spPr>
        <p:txBody>
          <a:bodyPr>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913795" y="2673351"/>
            <a:ext cx="3706889" cy="3016250"/>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3E0277FD-7DE6-41D4-930D-AC99F5AFE54E}" type="datetime1">
              <a:rPr lang="en-US" smtClean="0"/>
              <a:t>11/7/2024</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pPr/>
              <a:t>‹#›</a:t>
            </a:fld>
            <a:endParaRPr lang="en-US" dirty="0"/>
          </a:p>
        </p:txBody>
      </p:sp>
    </p:spTree>
    <p:extLst>
      <p:ext uri="{BB962C8B-B14F-4D97-AF65-F5344CB8AC3E}">
        <p14:creationId xmlns:p14="http://schemas.microsoft.com/office/powerpoint/2010/main" val="116168219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pic>
        <p:nvPicPr>
          <p:cNvPr id="22" name="Picture 21" descr="Slate-V2-HD-vertPhotoInset.png">
            <a:extLst>
              <a:ext uri="{FF2B5EF4-FFF2-40B4-BE49-F238E27FC236}">
                <a16:creationId xmlns:a16="http://schemas.microsoft.com/office/drawing/2014/main" id="{4D06E496-ACBA-4063-B4A1-C5C484EE5A77}"/>
              </a:ext>
            </a:extLst>
          </p:cNvP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293665" y="609600"/>
            <a:ext cx="3584166" cy="5204832"/>
          </a:xfrm>
          <a:prstGeom prst="rect">
            <a:avLst/>
          </a:prstGeom>
        </p:spPr>
      </p:pic>
      <p:sp>
        <p:nvSpPr>
          <p:cNvPr id="2" name="Title 1"/>
          <p:cNvSpPr>
            <a:spLocks noGrp="1"/>
          </p:cNvSpPr>
          <p:nvPr>
            <p:ph type="title"/>
          </p:nvPr>
        </p:nvSpPr>
        <p:spPr>
          <a:xfrm>
            <a:off x="913795" y="763701"/>
            <a:ext cx="5707899" cy="1675559"/>
          </a:xfrm>
        </p:spPr>
        <p:txBody>
          <a:bodyPr anchor="b">
            <a:noAutofit/>
          </a:bodyPr>
          <a:lstStyle>
            <a:lvl1pPr algn="ctr">
              <a:defRPr sz="32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7442551" y="763702"/>
            <a:ext cx="3275751" cy="4912822"/>
          </a:xfrm>
          <a:effectLst>
            <a:outerShdw blurRad="38100" dist="25400" dir="4440000">
              <a:srgbClr val="000000">
                <a:alpha val="36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473698" y="2679699"/>
            <a:ext cx="4588094" cy="3135695"/>
          </a:xfrm>
        </p:spPr>
        <p:txBody>
          <a:bodyPr anchor="t">
            <a:normAutofit/>
          </a:bodyPr>
          <a:lstStyle>
            <a:lvl1pPr marL="0" indent="0" algn="ctr">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Date Placeholder 4"/>
          <p:cNvSpPr>
            <a:spLocks noGrp="1"/>
          </p:cNvSpPr>
          <p:nvPr>
            <p:ph type="dt" sz="half" idx="10"/>
          </p:nvPr>
        </p:nvSpPr>
        <p:spPr/>
        <p:txBody>
          <a:bodyPr/>
          <a:lstStyle/>
          <a:p>
            <a:fld id="{9EA15526-7079-4B7B-987C-1B5FAE11A0FF}" type="datetime1">
              <a:rPr lang="en-US" smtClean="0"/>
              <a:t>11/7/2024</a:t>
            </a:fld>
            <a:endParaRPr lang="en-US" dirty="0"/>
          </a:p>
        </p:txBody>
      </p:sp>
      <p:sp>
        <p:nvSpPr>
          <p:cNvPr id="6" name="Footer Placeholder 5"/>
          <p:cNvSpPr>
            <a:spLocks noGrp="1"/>
          </p:cNvSpPr>
          <p:nvPr>
            <p:ph type="ftr" sz="quarter" idx="11"/>
          </p:nvPr>
        </p:nvSpPr>
        <p:spPr/>
        <p:txBody>
          <a:bodyPr/>
          <a:lstStyle/>
          <a:p>
            <a:pPr algn="l"/>
            <a:endParaRPr lang="en-US" dirty="0"/>
          </a:p>
        </p:txBody>
      </p:sp>
      <p:sp>
        <p:nvSpPr>
          <p:cNvPr id="7" name="Slide Number Placeholder 6"/>
          <p:cNvSpPr>
            <a:spLocks noGrp="1"/>
          </p:cNvSpPr>
          <p:nvPr>
            <p:ph type="sldNum" sz="quarter" idx="12"/>
          </p:nvPr>
        </p:nvSpPr>
        <p:spPr/>
        <p:txBody>
          <a:bodyPr/>
          <a:lstStyle/>
          <a:p>
            <a:fld id="{3A98EE3D-8CD1-4C3F-BD1C-C98C9596463C}" type="slidenum">
              <a:rPr lang="en-US" smtClean="0"/>
              <a:t>‹#›</a:t>
            </a:fld>
            <a:endParaRPr lang="en-US" dirty="0"/>
          </a:p>
        </p:txBody>
      </p:sp>
    </p:spTree>
    <p:extLst>
      <p:ext uri="{BB962C8B-B14F-4D97-AF65-F5344CB8AC3E}">
        <p14:creationId xmlns:p14="http://schemas.microsoft.com/office/powerpoint/2010/main" val="60103237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913795" y="609600"/>
            <a:ext cx="10353762" cy="1257300"/>
          </a:xfrm>
          <a:prstGeom prst="rect">
            <a:avLst/>
          </a:prstGeom>
          <a:effectLst>
            <a:outerShdw blurRad="25400" dir="17880000">
              <a:srgbClr val="000000">
                <a:alpha val="46000"/>
              </a:srgbClr>
            </a:outerShdw>
          </a:effectLst>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913795" y="2076450"/>
            <a:ext cx="10353762" cy="3714749"/>
          </a:xfrm>
          <a:prstGeom prst="rect">
            <a:avLst/>
          </a:prstGeom>
          <a:effectLst>
            <a:outerShdw blurRad="25400" dir="17880000">
              <a:srgbClr val="000000">
                <a:alpha val="46000"/>
              </a:srgbClr>
            </a:outerShdw>
          </a:effectLst>
        </p:spPr>
        <p:txBody>
          <a:bodyPr vert="horz" lIns="91440" tIns="45720" rIns="91440" bIns="45720" rtlCol="0" anchor="t">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7678736" y="6000749"/>
            <a:ext cx="2743200"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073ED0CC-082F-4160-86E5-0D6041F12778}" type="datetime1">
              <a:rPr lang="en-US" smtClean="0"/>
              <a:t>11/7/2024</a:t>
            </a:fld>
            <a:endParaRPr lang="en-US" dirty="0"/>
          </a:p>
        </p:txBody>
      </p:sp>
      <p:sp>
        <p:nvSpPr>
          <p:cNvPr id="5" name="Footer Placeholder 4"/>
          <p:cNvSpPr>
            <a:spLocks noGrp="1"/>
          </p:cNvSpPr>
          <p:nvPr>
            <p:ph type="ftr" sz="quarter" idx="3"/>
          </p:nvPr>
        </p:nvSpPr>
        <p:spPr>
          <a:xfrm>
            <a:off x="913795" y="6000749"/>
            <a:ext cx="6672865" cy="365125"/>
          </a:xfrm>
          <a:prstGeom prst="rect">
            <a:avLst/>
          </a:prstGeom>
        </p:spPr>
        <p:txBody>
          <a:bodyPr vert="horz" lIns="91440" tIns="45720" rIns="91440" bIns="45720" rtlCol="0" anchor="ctr"/>
          <a:lstStyle>
            <a:lvl1pPr algn="l">
              <a:defRPr sz="1100">
                <a:solidFill>
                  <a:schemeClr val="tx1">
                    <a:lumMod val="95000"/>
                  </a:schemeClr>
                </a:solidFill>
                <a:effectLst>
                  <a:outerShdw blurRad="50800" dist="38100" dir="2700000" algn="tl" rotWithShape="0">
                    <a:schemeClr val="bg1">
                      <a:alpha val="43000"/>
                    </a:schemeClr>
                  </a:outerShdw>
                </a:effectLst>
              </a:defRPr>
            </a:lvl1pPr>
          </a:lstStyle>
          <a:p>
            <a:endParaRPr lang="en-US" dirty="0"/>
          </a:p>
        </p:txBody>
      </p:sp>
      <p:sp>
        <p:nvSpPr>
          <p:cNvPr id="6" name="Slide Number Placeholder 5"/>
          <p:cNvSpPr>
            <a:spLocks noGrp="1"/>
          </p:cNvSpPr>
          <p:nvPr>
            <p:ph type="sldNum" sz="quarter" idx="4"/>
          </p:nvPr>
        </p:nvSpPr>
        <p:spPr>
          <a:xfrm>
            <a:off x="10514011" y="6000749"/>
            <a:ext cx="753545" cy="365125"/>
          </a:xfrm>
          <a:prstGeom prst="rect">
            <a:avLst/>
          </a:prstGeom>
        </p:spPr>
        <p:txBody>
          <a:bodyPr vert="horz" lIns="91440" tIns="45720" rIns="91440" bIns="45720" rtlCol="0" anchor="ctr"/>
          <a:lstStyle>
            <a:lvl1pPr algn="r">
              <a:defRPr sz="1100">
                <a:solidFill>
                  <a:schemeClr val="tx1">
                    <a:lumMod val="95000"/>
                  </a:schemeClr>
                </a:solidFill>
                <a:effectLst>
                  <a:outerShdw blurRad="50800" dist="38100" dir="2700000" algn="tl" rotWithShape="0">
                    <a:schemeClr val="bg1">
                      <a:alpha val="43000"/>
                    </a:schemeClr>
                  </a:outerShdw>
                </a:effectLst>
              </a:defRPr>
            </a:lvl1pPr>
          </a:lstStyle>
          <a:p>
            <a:fld id="{3A98EE3D-8CD1-4C3F-BD1C-C98C9596463C}" type="slidenum">
              <a:rPr lang="en-US" smtClean="0"/>
              <a:t>‹#›</a:t>
            </a:fld>
            <a:endParaRPr lang="en-US" dirty="0"/>
          </a:p>
        </p:txBody>
      </p:sp>
    </p:spTree>
    <p:extLst>
      <p:ext uri="{BB962C8B-B14F-4D97-AF65-F5344CB8AC3E}">
        <p14:creationId xmlns:p14="http://schemas.microsoft.com/office/powerpoint/2010/main" val="3501116242"/>
      </p:ext>
    </p:extLst>
  </p:cSld>
  <p:clrMap bg1="dk1" tx1="lt1" bg2="dk2" tx2="lt2" accent1="accent1" accent2="accent2" accent3="accent3" accent4="accent4" accent5="accent5" accent6="accent6" hlink="hlink" folHlink="folHlink"/>
  <p:sldLayoutIdLst>
    <p:sldLayoutId id="2147483677" r:id="rId1"/>
    <p:sldLayoutId id="2147483676" r:id="rId2"/>
    <p:sldLayoutId id="2147483675" r:id="rId3"/>
    <p:sldLayoutId id="2147483674" r:id="rId4"/>
    <p:sldLayoutId id="2147483673" r:id="rId5"/>
    <p:sldLayoutId id="2147483672" r:id="rId6"/>
    <p:sldLayoutId id="2147483671" r:id="rId7"/>
    <p:sldLayoutId id="2147483670" r:id="rId8"/>
    <p:sldLayoutId id="2147483669" r:id="rId9"/>
    <p:sldLayoutId id="2147483668" r:id="rId10"/>
    <p:sldLayoutId id="2147483661" r:id="rId11"/>
    <p:sldLayoutId id="2147483662" r:id="rId12"/>
    <p:sldLayoutId id="2147483663" r:id="rId13"/>
    <p:sldLayoutId id="2147483664" r:id="rId14"/>
    <p:sldLayoutId id="2147483665" r:id="rId15"/>
    <p:sldLayoutId id="2147483666" r:id="rId16"/>
    <p:sldLayoutId id="2147483667" r:id="rId17"/>
  </p:sldLayoutIdLst>
  <p:hf sldNum="0" hdr="0" ftr="0" dt="0"/>
  <p:txStyles>
    <p:titleStyle>
      <a:lvl1pPr algn="ctr" defTabSz="457200" rtl="0" eaLnBrk="1" latinLnBrk="0" hangingPunct="1">
        <a:lnSpc>
          <a:spcPct val="90000"/>
        </a:lnSpc>
        <a:spcBef>
          <a:spcPct val="0"/>
        </a:spcBef>
        <a:buNone/>
        <a:defRPr sz="3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j-lt"/>
          <a:ea typeface="+mj-ea"/>
          <a:cs typeface="Trebuchet M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342900" indent="-306000" algn="l" defTabSz="457200" rtl="0" eaLnBrk="1" latinLnBrk="0" hangingPunct="1">
        <a:lnSpc>
          <a:spcPct val="110000"/>
        </a:lnSpc>
        <a:spcBef>
          <a:spcPct val="20000"/>
        </a:spcBef>
        <a:spcAft>
          <a:spcPts val="600"/>
        </a:spcAft>
        <a:buClr>
          <a:schemeClr val="tx2"/>
        </a:buClr>
        <a:buSzPct val="70000"/>
        <a:buFont typeface="Wingdings 2" charset="2"/>
        <a:buChar char=""/>
        <a:defRPr sz="21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1pPr>
      <a:lvl2pPr marL="720000" indent="-270000" algn="l" defTabSz="457200" rtl="0" eaLnBrk="1" latinLnBrk="0" hangingPunct="1">
        <a:lnSpc>
          <a:spcPct val="110000"/>
        </a:lnSpc>
        <a:spcBef>
          <a:spcPct val="20000"/>
        </a:spcBef>
        <a:spcAft>
          <a:spcPts val="600"/>
        </a:spcAft>
        <a:buClr>
          <a:schemeClr val="tx2"/>
        </a:buClr>
        <a:buSzPct val="70000"/>
        <a:buFont typeface="Wingdings 2" charset="2"/>
        <a:buChar char=""/>
        <a:defRPr sz="19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2pPr>
      <a:lvl3pPr marL="1026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7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3pPr>
      <a:lvl4pPr marL="1386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4pPr>
      <a:lvl5pPr marL="1674000" indent="-216000" algn="l" defTabSz="457200" rtl="0" eaLnBrk="1" latinLnBrk="0" hangingPunct="1">
        <a:lnSpc>
          <a:spcPct val="110000"/>
        </a:lnSpc>
        <a:spcBef>
          <a:spcPct val="20000"/>
        </a:spcBef>
        <a:spcAft>
          <a:spcPts val="600"/>
        </a:spcAft>
        <a:buClr>
          <a:schemeClr val="tx2"/>
        </a:buClr>
        <a:buSzPct val="70000"/>
        <a:buFont typeface="Wingdings 2" charset="2"/>
        <a:buChar char=""/>
        <a:defRPr sz="15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5pPr>
      <a:lvl6pPr marL="20146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6pPr>
      <a:lvl7pPr marL="24018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7pPr>
      <a:lvl8pPr marL="27890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8pPr>
      <a:lvl9pPr marL="3106200" indent="-228600" algn="l" defTabSz="457200" rtl="0" eaLnBrk="1" latinLnBrk="0" hangingPunct="1">
        <a:spcBef>
          <a:spcPct val="20000"/>
        </a:spcBef>
        <a:spcAft>
          <a:spcPts val="600"/>
        </a:spcAft>
        <a:buClr>
          <a:schemeClr val="tx2"/>
        </a:buClr>
        <a:buSzPct val="70000"/>
        <a:buFont typeface="Wingdings 2" charset="2"/>
        <a:buChar char=""/>
        <a:defRPr sz="1400" kern="1200">
          <a:ln>
            <a:solidFill>
              <a:schemeClr val="bg1">
                <a:lumMod val="75000"/>
                <a:lumOff val="25000"/>
                <a:alpha val="10000"/>
              </a:schemeClr>
            </a:solidFill>
          </a:ln>
          <a:solidFill>
            <a:schemeClr val="tx2"/>
          </a:solidFill>
          <a:effectLst>
            <a:outerShdw blurRad="9525" dist="25400" dir="14640000" algn="tl" rotWithShape="0">
              <a:schemeClr val="bg1">
                <a:alpha val="30000"/>
              </a:scheme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7.png"/><Relationship Id="rId4" Type="http://schemas.openxmlformats.org/officeDocument/2006/relationships/image" Target="../media/image6.jpe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hyperlink" Target="https://www.kaggle.com/datasets/austinreese/craigslist-carstrucks-data" TargetMode="External"/><Relationship Id="rId2" Type="http://schemas.openxmlformats.org/officeDocument/2006/relationships/image" Target="../media/image6.jpeg"/><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6.jpe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rotWithShape="1">
          <a:blip r:embed="rId4">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pic>
        <p:nvPicPr>
          <p:cNvPr id="4" name="Video 3" descr="Animated Driven Car">
            <a:extLst>
              <a:ext uri="{FF2B5EF4-FFF2-40B4-BE49-F238E27FC236}">
                <a16:creationId xmlns:a16="http://schemas.microsoft.com/office/drawing/2014/main" id="{CB79BF74-E531-527F-1012-B22C5C478D82}"/>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t="284" r="-1" b="-1"/>
          <a:stretch/>
        </p:blipFill>
        <p:spPr>
          <a:xfrm>
            <a:off x="20" y="10"/>
            <a:ext cx="12191980" cy="6857990"/>
          </a:xfrm>
          <a:prstGeom prst="rect">
            <a:avLst/>
          </a:prstGeom>
        </p:spPr>
      </p:pic>
      <p:sp>
        <p:nvSpPr>
          <p:cNvPr id="9" name="Rectangle 8">
            <a:extLst>
              <a:ext uri="{FF2B5EF4-FFF2-40B4-BE49-F238E27FC236}">
                <a16:creationId xmlns:a16="http://schemas.microsoft.com/office/drawing/2014/main" id="{BA4EDD11-078F-45BC-852D-3474DE59FFC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852794" y="0"/>
            <a:ext cx="9339206" cy="6858000"/>
          </a:xfrm>
          <a:prstGeom prst="rect">
            <a:avLst/>
          </a:prstGeom>
          <a:gradFill flip="none" rotWithShape="1">
            <a:gsLst>
              <a:gs pos="58000">
                <a:schemeClr val="bg1">
                  <a:alpha val="30000"/>
                </a:schemeClr>
              </a:gs>
              <a:gs pos="33000">
                <a:schemeClr val="bg1">
                  <a:alpha val="20000"/>
                </a:schemeClr>
              </a:gs>
              <a:gs pos="0">
                <a:schemeClr val="bg1">
                  <a:alpha val="0"/>
                </a:schemeClr>
              </a:gs>
              <a:gs pos="100000">
                <a:schemeClr val="bg1">
                  <a:alpha val="30000"/>
                </a:schemeClr>
              </a:gs>
            </a:gsLst>
            <a:lin ang="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18991E31-A8AD-3821-CC2D-90C7766F9DF3}"/>
              </a:ext>
            </a:extLst>
          </p:cNvPr>
          <p:cNvSpPr>
            <a:spLocks noGrp="1"/>
          </p:cNvSpPr>
          <p:nvPr>
            <p:ph type="ctrTitle"/>
          </p:nvPr>
        </p:nvSpPr>
        <p:spPr>
          <a:xfrm>
            <a:off x="4947701" y="3496574"/>
            <a:ext cx="6436104" cy="1052422"/>
          </a:xfrm>
        </p:spPr>
        <p:txBody>
          <a:bodyPr>
            <a:normAutofit/>
          </a:bodyPr>
          <a:lstStyle/>
          <a:p>
            <a:pPr algn="r"/>
            <a:r>
              <a:rPr lang="en-GB" sz="2800" dirty="0">
                <a:solidFill>
                  <a:schemeClr val="tx1"/>
                </a:solidFill>
              </a:rPr>
              <a:t>Can Machine Learning predict the price of a used car based on its features?</a:t>
            </a:r>
          </a:p>
        </p:txBody>
      </p:sp>
      <p:sp>
        <p:nvSpPr>
          <p:cNvPr id="3" name="Subtitle 2">
            <a:extLst>
              <a:ext uri="{FF2B5EF4-FFF2-40B4-BE49-F238E27FC236}">
                <a16:creationId xmlns:a16="http://schemas.microsoft.com/office/drawing/2014/main" id="{83571ABD-7B4E-D75F-F722-73892629F69D}"/>
              </a:ext>
            </a:extLst>
          </p:cNvPr>
          <p:cNvSpPr>
            <a:spLocks noGrp="1"/>
          </p:cNvSpPr>
          <p:nvPr>
            <p:ph type="subTitle" idx="1"/>
          </p:nvPr>
        </p:nvSpPr>
        <p:spPr>
          <a:xfrm>
            <a:off x="4947701" y="4548996"/>
            <a:ext cx="6436104" cy="534838"/>
          </a:xfrm>
        </p:spPr>
        <p:txBody>
          <a:bodyPr>
            <a:normAutofit/>
          </a:bodyPr>
          <a:lstStyle/>
          <a:p>
            <a:pPr algn="r"/>
            <a:r>
              <a:rPr lang="en-GB" sz="1800">
                <a:solidFill>
                  <a:srgbClr val="CB2146"/>
                </a:solidFill>
              </a:rPr>
              <a:t>By Luke Hales</a:t>
            </a:r>
          </a:p>
        </p:txBody>
      </p:sp>
    </p:spTree>
    <p:extLst>
      <p:ext uri="{BB962C8B-B14F-4D97-AF65-F5344CB8AC3E}">
        <p14:creationId xmlns:p14="http://schemas.microsoft.com/office/powerpoint/2010/main" val="59105360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728"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seq concurrent="1" nextAc="seek">
              <p:cTn id="7" restart="whenNotActive" fill="hold" evtFilter="cancelBubble" nodeType="interactiveSeq">
                <p:stCondLst>
                  <p:cond evt="onClick" delay="0">
                    <p:tgtEl>
                      <p:spTgt spid="4"/>
                    </p:tgtEl>
                  </p:cond>
                </p:stCondLst>
                <p:endSync evt="end" delay="0">
                  <p:rtn val="all"/>
                </p:endSync>
                <p:childTnLst>
                  <p:par>
                    <p:cTn id="8" fill="hold">
                      <p:stCondLst>
                        <p:cond delay="0"/>
                      </p:stCondLst>
                      <p:childTnLst>
                        <p:par>
                          <p:cTn id="9" fill="hold">
                            <p:stCondLst>
                              <p:cond delay="0"/>
                            </p:stCondLst>
                            <p:childTnLst>
                              <p:par>
                                <p:cTn id="10" presetID="2" presetClass="mediacall" presetSubtype="0" fill="hold" nodeType="clickEffect">
                                  <p:stCondLst>
                                    <p:cond delay="0"/>
                                  </p:stCondLst>
                                  <p:childTnLst>
                                    <p:cmd type="call" cmd="togglePause">
                                      <p:cBhvr>
                                        <p:cTn id="11" dur="1" fill="hold"/>
                                        <p:tgtEl>
                                          <p:spTgt spid="4"/>
                                        </p:tgtEl>
                                      </p:cBhvr>
                                    </p:cmd>
                                  </p:childTnLst>
                                </p:cTn>
                              </p:par>
                            </p:childTnLst>
                          </p:cTn>
                        </p:par>
                      </p:childTnLst>
                    </p:cTn>
                  </p:par>
                </p:childTnLst>
              </p:cTn>
              <p:nextCondLst>
                <p:cond evt="onClick" delay="0">
                  <p:tgtEl>
                    <p:spTgt spid="4"/>
                  </p:tgtEl>
                </p:cond>
              </p:nextCondLst>
            </p:seq>
            <p:video>
              <p:cMediaNode mute="1">
                <p:cTn id="12" repeatCount="indefinite" fill="hold" display="0">
                  <p:stCondLst>
                    <p:cond delay="indefinite"/>
                  </p:stCondLst>
                </p:cTn>
                <p:tgtEl>
                  <p:spTgt spid="4"/>
                </p:tgtEl>
              </p:cMediaNode>
            </p:video>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34F1CC0-8EB7-9AF2-6585-2CA13A6C622D}"/>
              </a:ext>
            </a:extLst>
          </p:cNvPr>
          <p:cNvSpPr>
            <a:spLocks noGrp="1"/>
          </p:cNvSpPr>
          <p:nvPr>
            <p:ph type="title"/>
          </p:nvPr>
        </p:nvSpPr>
        <p:spPr/>
        <p:txBody>
          <a:bodyPr/>
          <a:lstStyle/>
          <a:p>
            <a:r>
              <a:rPr lang="en-GB" dirty="0"/>
              <a:t>Why should anyone care?</a:t>
            </a:r>
          </a:p>
        </p:txBody>
      </p:sp>
      <p:sp>
        <p:nvSpPr>
          <p:cNvPr id="3" name="Content Placeholder 2">
            <a:extLst>
              <a:ext uri="{FF2B5EF4-FFF2-40B4-BE49-F238E27FC236}">
                <a16:creationId xmlns:a16="http://schemas.microsoft.com/office/drawing/2014/main" id="{CF2E5246-077D-371F-4031-64ED4860D9C0}"/>
              </a:ext>
            </a:extLst>
          </p:cNvPr>
          <p:cNvSpPr>
            <a:spLocks noGrp="1"/>
          </p:cNvSpPr>
          <p:nvPr>
            <p:ph idx="1"/>
          </p:nvPr>
        </p:nvSpPr>
        <p:spPr/>
        <p:txBody>
          <a:bodyPr/>
          <a:lstStyle/>
          <a:p>
            <a:r>
              <a:rPr lang="en-GB" dirty="0"/>
              <a:t>In the modern day, cars are a necessity to be able to travel anywhere. This is especially true in the US, as the country is designed around driving by car with very few options to travel long distance by public transport.</a:t>
            </a:r>
          </a:p>
          <a:p>
            <a:r>
              <a:rPr lang="en-GB" dirty="0"/>
              <a:t>[Another point here]</a:t>
            </a:r>
          </a:p>
          <a:p>
            <a:r>
              <a:rPr lang="en-GB" dirty="0"/>
              <a:t>Finding out what factors keep the price of a used car cheap would be very helpful for the average American, more so when considering the financial state the average US citizen finds themselves in.</a:t>
            </a:r>
          </a:p>
        </p:txBody>
      </p:sp>
    </p:spTree>
    <p:extLst>
      <p:ext uri="{BB962C8B-B14F-4D97-AF65-F5344CB8AC3E}">
        <p14:creationId xmlns:p14="http://schemas.microsoft.com/office/powerpoint/2010/main" val="309652596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7" name="Rectangle 16">
            <a:extLst>
              <a:ext uri="{FF2B5EF4-FFF2-40B4-BE49-F238E27FC236}">
                <a16:creationId xmlns:a16="http://schemas.microsoft.com/office/drawing/2014/main" id="{FF486E2F-D0C1-4083-88AE-1015B8F6EBE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6A7C4F3C-C30F-E107-6486-21F6C8A3464C}"/>
              </a:ext>
            </a:extLst>
          </p:cNvPr>
          <p:cNvSpPr>
            <a:spLocks noGrp="1"/>
          </p:cNvSpPr>
          <p:nvPr>
            <p:ph type="title"/>
          </p:nvPr>
        </p:nvSpPr>
        <p:spPr>
          <a:xfrm>
            <a:off x="913795" y="609600"/>
            <a:ext cx="10353762" cy="1257300"/>
          </a:xfrm>
        </p:spPr>
        <p:txBody>
          <a:bodyPr>
            <a:normAutofit/>
          </a:bodyPr>
          <a:lstStyle/>
          <a:p>
            <a:r>
              <a:rPr lang="en-GB"/>
              <a:t>The Dataset</a:t>
            </a:r>
            <a:endParaRPr lang="en-GB" dirty="0"/>
          </a:p>
        </p:txBody>
      </p:sp>
      <p:sp>
        <p:nvSpPr>
          <p:cNvPr id="3" name="Content Placeholder 2">
            <a:extLst>
              <a:ext uri="{FF2B5EF4-FFF2-40B4-BE49-F238E27FC236}">
                <a16:creationId xmlns:a16="http://schemas.microsoft.com/office/drawing/2014/main" id="{27AF6EF1-19A1-62F2-18D6-AA5DF266EC87}"/>
              </a:ext>
            </a:extLst>
          </p:cNvPr>
          <p:cNvSpPr>
            <a:spLocks noGrp="1"/>
          </p:cNvSpPr>
          <p:nvPr>
            <p:ph idx="1"/>
          </p:nvPr>
        </p:nvSpPr>
        <p:spPr>
          <a:xfrm>
            <a:off x="913795" y="1572127"/>
            <a:ext cx="5546272" cy="4989094"/>
          </a:xfrm>
        </p:spPr>
        <p:txBody>
          <a:bodyPr anchor="ctr">
            <a:normAutofit/>
          </a:bodyPr>
          <a:lstStyle/>
          <a:p>
            <a:pPr>
              <a:lnSpc>
                <a:spcPct val="100000"/>
              </a:lnSpc>
            </a:pPr>
            <a:r>
              <a:rPr lang="en-GB" dirty="0"/>
              <a:t>The dataset used is taken from Kaggle (</a:t>
            </a:r>
            <a:r>
              <a:rPr lang="en-GB" dirty="0">
                <a:hlinkClick r:id="rId3"/>
              </a:rPr>
              <a:t>https://www.kaggle.com/datasets/austinreese/craigslist-carstrucks-data</a:t>
            </a:r>
            <a:r>
              <a:rPr lang="en-GB" dirty="0"/>
              <a:t>)</a:t>
            </a:r>
          </a:p>
          <a:p>
            <a:pPr>
              <a:lnSpc>
                <a:spcPct val="100000"/>
              </a:lnSpc>
            </a:pPr>
            <a:r>
              <a:rPr lang="en-GB" dirty="0"/>
              <a:t>It boasts 426880 unique entries. Despite this impressive number, the data must be cleaned as there are rows with missing data. </a:t>
            </a:r>
          </a:p>
          <a:p>
            <a:pPr>
              <a:lnSpc>
                <a:spcPct val="100000"/>
              </a:lnSpc>
            </a:pPr>
            <a:r>
              <a:rPr lang="en-GB" dirty="0"/>
              <a:t>The columns of this dataset include Region, </a:t>
            </a:r>
            <a:r>
              <a:rPr lang="en-GB" dirty="0" err="1"/>
              <a:t>Region_URL</a:t>
            </a:r>
            <a:r>
              <a:rPr lang="en-GB" dirty="0"/>
              <a:t>, Price, Year, Manufacturer, Model, Condition, Cylinders, Fuel, Odometer, </a:t>
            </a:r>
            <a:r>
              <a:rPr lang="en-GB" dirty="0" err="1"/>
              <a:t>Title_Status</a:t>
            </a:r>
            <a:r>
              <a:rPr lang="en-GB" dirty="0"/>
              <a:t>, Transmission, VIN, Drive, Size, Type, </a:t>
            </a:r>
            <a:r>
              <a:rPr lang="en-GB" dirty="0" err="1"/>
              <a:t>Paint_Color</a:t>
            </a:r>
            <a:r>
              <a:rPr lang="en-GB" dirty="0"/>
              <a:t>, </a:t>
            </a:r>
            <a:r>
              <a:rPr lang="en-GB" dirty="0" err="1"/>
              <a:t>Image_URL</a:t>
            </a:r>
            <a:r>
              <a:rPr lang="en-GB" dirty="0"/>
              <a:t> Description, County, State, Lat, Long, </a:t>
            </a:r>
            <a:r>
              <a:rPr lang="en-GB" dirty="0" err="1"/>
              <a:t>Posting_Date</a:t>
            </a:r>
            <a:endParaRPr lang="en-GB" dirty="0"/>
          </a:p>
          <a:p>
            <a:pPr marL="36900" indent="0">
              <a:lnSpc>
                <a:spcPct val="100000"/>
              </a:lnSpc>
              <a:buNone/>
            </a:pPr>
            <a:endParaRPr lang="en-GB" sz="1600" dirty="0"/>
          </a:p>
        </p:txBody>
      </p:sp>
      <p:pic>
        <p:nvPicPr>
          <p:cNvPr id="19" name="Picture 18">
            <a:extLst>
              <a:ext uri="{FF2B5EF4-FFF2-40B4-BE49-F238E27FC236}">
                <a16:creationId xmlns:a16="http://schemas.microsoft.com/office/drawing/2014/main" id="{AD661026-DE64-47F1-9F88-0847B5FB3560}"/>
              </a:ext>
              <a:ext uri="{C183D7F6-B498-43B3-948B-1728B52AA6E4}">
                <adec:decorative xmlns:adec="http://schemas.microsoft.com/office/drawing/2017/decorative" val="1"/>
              </a:ext>
            </a:extLst>
          </p:cNvPr>
          <p:cNvPicPr>
            <a:picLocks noGrp="1" noRot="1" noChangeAspect="1" noMove="1" noResize="1" noEditPoints="1" noAdjustHandles="1" noChangeArrowheads="1" noChangeShapeType="1" noCrop="1"/>
          </p:cNvPicPr>
          <p:nvPr>
            <p:extLst>
              <p:ext uri="{386F3935-93C4-4BCD-93E2-E3B085C9AB24}">
                <p16:designElem xmlns:p16="http://schemas.microsoft.com/office/powerpoint/2015/main" val="1"/>
              </p:ext>
            </p:extLst>
          </p:nvPr>
        </p:nvPicPr>
        <p:blipFill>
          <a:blip r:embed="rId4">
            <a:extLst>
              <a:ext uri="{28A0092B-C50C-407E-A947-70E740481C1C}">
                <a14:useLocalDpi xmlns:a14="http://schemas.microsoft.com/office/drawing/2010/main" val="0"/>
              </a:ext>
            </a:extLst>
          </a:blip>
          <a:stretch>
            <a:fillRect/>
          </a:stretch>
        </p:blipFill>
        <p:spPr>
          <a:xfrm>
            <a:off x="6934200" y="1998132"/>
            <a:ext cx="4333632" cy="3521077"/>
          </a:xfrm>
          <a:prstGeom prst="rect">
            <a:avLst/>
          </a:prstGeom>
        </p:spPr>
      </p:pic>
      <p:pic>
        <p:nvPicPr>
          <p:cNvPr id="7" name="Picture 6">
            <a:extLst>
              <a:ext uri="{FF2B5EF4-FFF2-40B4-BE49-F238E27FC236}">
                <a16:creationId xmlns:a16="http://schemas.microsoft.com/office/drawing/2014/main" id="{95896F11-857E-5DC9-359D-4B3F00A59FAF}"/>
              </a:ext>
            </a:extLst>
          </p:cNvPr>
          <p:cNvPicPr>
            <a:picLocks noChangeAspect="1"/>
          </p:cNvPicPr>
          <p:nvPr/>
        </p:nvPicPr>
        <p:blipFill>
          <a:blip r:embed="rId5"/>
          <a:srcRect l="26039" r="21552" b="1"/>
          <a:stretch/>
        </p:blipFill>
        <p:spPr>
          <a:xfrm>
            <a:off x="7066560" y="2132822"/>
            <a:ext cx="4065464" cy="3258006"/>
          </a:xfrm>
          <a:prstGeom prst="rect">
            <a:avLst/>
          </a:prstGeom>
        </p:spPr>
      </p:pic>
    </p:spTree>
    <p:extLst>
      <p:ext uri="{BB962C8B-B14F-4D97-AF65-F5344CB8AC3E}">
        <p14:creationId xmlns:p14="http://schemas.microsoft.com/office/powerpoint/2010/main" val="27865822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4737226-2B16-F208-AB1F-76D3A843F7B8}"/>
              </a:ext>
            </a:extLst>
          </p:cNvPr>
          <p:cNvSpPr>
            <a:spLocks noGrp="1"/>
          </p:cNvSpPr>
          <p:nvPr>
            <p:ph type="title"/>
          </p:nvPr>
        </p:nvSpPr>
        <p:spPr/>
        <p:txBody>
          <a:bodyPr/>
          <a:lstStyle/>
          <a:p>
            <a:r>
              <a:rPr lang="en-GB" dirty="0"/>
              <a:t>The Dataset - Continued</a:t>
            </a:r>
          </a:p>
        </p:txBody>
      </p:sp>
      <p:sp>
        <p:nvSpPr>
          <p:cNvPr id="3" name="Content Placeholder 2">
            <a:extLst>
              <a:ext uri="{FF2B5EF4-FFF2-40B4-BE49-F238E27FC236}">
                <a16:creationId xmlns:a16="http://schemas.microsoft.com/office/drawing/2014/main" id="{8361D636-4A6A-469F-C699-58D26151A6DD}"/>
              </a:ext>
            </a:extLst>
          </p:cNvPr>
          <p:cNvSpPr>
            <a:spLocks noGrp="1"/>
          </p:cNvSpPr>
          <p:nvPr>
            <p:ph idx="1"/>
          </p:nvPr>
        </p:nvSpPr>
        <p:spPr/>
        <p:txBody>
          <a:bodyPr/>
          <a:lstStyle/>
          <a:p>
            <a:r>
              <a:rPr lang="en-GB" dirty="0"/>
              <a:t>Obviously, not all these columns will be relevant factors to the price of the car. Columns such as URL would not have any effect on the price of the car. </a:t>
            </a:r>
          </a:p>
          <a:p>
            <a:r>
              <a:rPr lang="en-GB" dirty="0"/>
              <a:t>As mentioned before, the data will need to be cleaned before it can become usable. Each row will need to have all the required factors for it to be a usable entry. Failing to achieve this may introduce a skew in the data as the model will not be able to learn properly.</a:t>
            </a:r>
          </a:p>
          <a:p>
            <a:endParaRPr lang="en-GB" dirty="0"/>
          </a:p>
        </p:txBody>
      </p:sp>
    </p:spTree>
    <p:extLst>
      <p:ext uri="{BB962C8B-B14F-4D97-AF65-F5344CB8AC3E}">
        <p14:creationId xmlns:p14="http://schemas.microsoft.com/office/powerpoint/2010/main" val="72626918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B04AAF-1916-804B-82D1-ED2AD2065C22}"/>
              </a:ext>
            </a:extLst>
          </p:cNvPr>
          <p:cNvSpPr>
            <a:spLocks noGrp="1"/>
          </p:cNvSpPr>
          <p:nvPr>
            <p:ph type="title"/>
          </p:nvPr>
        </p:nvSpPr>
        <p:spPr/>
        <p:txBody>
          <a:bodyPr/>
          <a:lstStyle/>
          <a:p>
            <a:r>
              <a:rPr lang="en-GB" dirty="0"/>
              <a:t>Type of Machine Learning</a:t>
            </a:r>
          </a:p>
        </p:txBody>
      </p:sp>
      <p:sp>
        <p:nvSpPr>
          <p:cNvPr id="3" name="Content Placeholder 2">
            <a:extLst>
              <a:ext uri="{FF2B5EF4-FFF2-40B4-BE49-F238E27FC236}">
                <a16:creationId xmlns:a16="http://schemas.microsoft.com/office/drawing/2014/main" id="{EA40BC1E-EBB5-EADE-67BE-3027C121E742}"/>
              </a:ext>
            </a:extLst>
          </p:cNvPr>
          <p:cNvSpPr>
            <a:spLocks noGrp="1"/>
          </p:cNvSpPr>
          <p:nvPr>
            <p:ph idx="1"/>
          </p:nvPr>
        </p:nvSpPr>
        <p:spPr/>
        <p:txBody>
          <a:bodyPr/>
          <a:lstStyle/>
          <a:p>
            <a:r>
              <a:rPr lang="en-GB" dirty="0"/>
              <a:t>There are two types of machine learning techniques that could be implemented: Regression and Classification.</a:t>
            </a:r>
          </a:p>
          <a:p>
            <a:r>
              <a:rPr lang="en-GB" dirty="0"/>
              <a:t>Using Regression means that the model would attempt to predict the exact price of the car, whereas using Classification would attempt to place the price of the car in a discrete price range.</a:t>
            </a:r>
          </a:p>
          <a:p>
            <a:r>
              <a:rPr lang="en-GB" dirty="0"/>
              <a:t>It would be ideal to use both ML techniques, as we could get both understand the factors that places the car in a specific price range, as well as have a prediction of how much a car would cost. </a:t>
            </a:r>
          </a:p>
          <a:p>
            <a:r>
              <a:rPr lang="en-GB" dirty="0"/>
              <a:t>Classification would be a substantially more accurate than Regression.</a:t>
            </a:r>
          </a:p>
        </p:txBody>
      </p:sp>
    </p:spTree>
    <p:extLst>
      <p:ext uri="{BB962C8B-B14F-4D97-AF65-F5344CB8AC3E}">
        <p14:creationId xmlns:p14="http://schemas.microsoft.com/office/powerpoint/2010/main" val="3938764270"/>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22" name="Rectangle 21">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DAA27229-79AC-BA13-7E83-555BC5B93F8E}"/>
              </a:ext>
            </a:extLst>
          </p:cNvPr>
          <p:cNvSpPr>
            <a:spLocks noGrp="1"/>
          </p:cNvSpPr>
          <p:nvPr>
            <p:ph type="title"/>
          </p:nvPr>
        </p:nvSpPr>
        <p:spPr>
          <a:xfrm>
            <a:off x="913796" y="643465"/>
            <a:ext cx="3382638" cy="1370605"/>
          </a:xfrm>
        </p:spPr>
        <p:txBody>
          <a:bodyPr>
            <a:normAutofit/>
          </a:bodyPr>
          <a:lstStyle/>
          <a:p>
            <a:pPr algn="l"/>
            <a:r>
              <a:rPr lang="en-GB" sz="3000"/>
              <a:t>Model – Phase 1</a:t>
            </a:r>
          </a:p>
        </p:txBody>
      </p:sp>
      <p:sp>
        <p:nvSpPr>
          <p:cNvPr id="9" name="Content Placeholder 8">
            <a:extLst>
              <a:ext uri="{FF2B5EF4-FFF2-40B4-BE49-F238E27FC236}">
                <a16:creationId xmlns:a16="http://schemas.microsoft.com/office/drawing/2014/main" id="{0188B4B8-AD1F-8E02-1E96-708B874F91D5}"/>
              </a:ext>
            </a:extLst>
          </p:cNvPr>
          <p:cNvSpPr>
            <a:spLocks noGrp="1"/>
          </p:cNvSpPr>
          <p:nvPr>
            <p:ph idx="1"/>
          </p:nvPr>
        </p:nvSpPr>
        <p:spPr>
          <a:xfrm>
            <a:off x="913795" y="2247153"/>
            <a:ext cx="3496279" cy="3544046"/>
          </a:xfrm>
        </p:spPr>
        <p:txBody>
          <a:bodyPr>
            <a:normAutofit/>
          </a:bodyPr>
          <a:lstStyle/>
          <a:p>
            <a:pPr>
              <a:lnSpc>
                <a:spcPct val="100000"/>
              </a:lnSpc>
            </a:pPr>
            <a:r>
              <a:rPr lang="en-US" sz="1500" dirty="0"/>
              <a:t>These graphs show the initial linear regression model. This model only contains two independent values: the year of the car make and the mileage it has completed.</a:t>
            </a:r>
          </a:p>
          <a:p>
            <a:pPr>
              <a:lnSpc>
                <a:spcPct val="100000"/>
              </a:lnSpc>
            </a:pPr>
            <a:r>
              <a:rPr lang="en-US" sz="1500" dirty="0"/>
              <a:t>This model is clearly very inaccurate as it predicts negative prices for car, which of course cannot happen.</a:t>
            </a:r>
          </a:p>
          <a:p>
            <a:pPr>
              <a:lnSpc>
                <a:spcPct val="100000"/>
              </a:lnSpc>
            </a:pPr>
            <a:r>
              <a:rPr lang="en-US" sz="1500" dirty="0"/>
              <a:t>The R² value of this model on testing data is ~0.25 which shows its obvious inaccuracies. The intercept is -455290 and the coefficients are 2.38524738e+02, -8.88996801e-02.</a:t>
            </a:r>
          </a:p>
        </p:txBody>
      </p:sp>
      <p:pic>
        <p:nvPicPr>
          <p:cNvPr id="5" name="Content Placeholder 4" descr="A red and green graph&#10;&#10;Description automatically generated">
            <a:extLst>
              <a:ext uri="{FF2B5EF4-FFF2-40B4-BE49-F238E27FC236}">
                <a16:creationId xmlns:a16="http://schemas.microsoft.com/office/drawing/2014/main" id="{27DE7002-5F82-7404-E8E5-00DD0F1DF30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5348" y="1559036"/>
            <a:ext cx="6633184" cy="3316592"/>
          </a:xfrm>
          <a:prstGeom prst="rect">
            <a:avLst/>
          </a:prstGeom>
        </p:spPr>
      </p:pic>
    </p:spTree>
    <p:extLst>
      <p:ext uri="{BB962C8B-B14F-4D97-AF65-F5344CB8AC3E}">
        <p14:creationId xmlns:p14="http://schemas.microsoft.com/office/powerpoint/2010/main" val="247412048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rotWithShape="1">
          <a:blip r:embed="rId2">
            <a:duotone>
              <a:schemeClr val="bg1">
                <a:shade val="80000"/>
                <a:lumMod val="80000"/>
              </a:schemeClr>
              <a:schemeClr val="bg1">
                <a:tint val="98000"/>
              </a:schemeClr>
            </a:duotone>
          </a:blip>
          <a:stretch/>
        </a:blipFill>
        <a:effectLst/>
      </p:bgPr>
    </p:bg>
    <p:spTree>
      <p:nvGrpSpPr>
        <p:cNvPr id="1" name=""/>
        <p:cNvGrpSpPr/>
        <p:nvPr/>
      </p:nvGrpSpPr>
      <p:grpSpPr>
        <a:xfrm>
          <a:off x="0" y="0"/>
          <a:ext cx="0" cy="0"/>
          <a:chOff x="0" y="0"/>
          <a:chExt cx="0" cy="0"/>
        </a:xfrm>
      </p:grpSpPr>
      <p:sp useBgFill="1">
        <p:nvSpPr>
          <p:cNvPr id="19" name="Rectangle 18">
            <a:extLst>
              <a:ext uri="{FF2B5EF4-FFF2-40B4-BE49-F238E27FC236}">
                <a16:creationId xmlns:a16="http://schemas.microsoft.com/office/drawing/2014/main" id="{95CB840F-8E41-4CA5-B79B-25CC80AD234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003">
            <a:schemeClr val="dk2"/>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0100554A-9929-07E2-4059-05DD4AED52E0}"/>
              </a:ext>
            </a:extLst>
          </p:cNvPr>
          <p:cNvSpPr>
            <a:spLocks noGrp="1"/>
          </p:cNvSpPr>
          <p:nvPr>
            <p:ph type="title"/>
          </p:nvPr>
        </p:nvSpPr>
        <p:spPr>
          <a:xfrm>
            <a:off x="913796" y="643465"/>
            <a:ext cx="3382638" cy="1370605"/>
          </a:xfrm>
        </p:spPr>
        <p:txBody>
          <a:bodyPr>
            <a:normAutofit/>
          </a:bodyPr>
          <a:lstStyle/>
          <a:p>
            <a:pPr algn="l"/>
            <a:r>
              <a:rPr lang="en-GB" sz="3000"/>
              <a:t>Model – Phase 1.5</a:t>
            </a:r>
          </a:p>
        </p:txBody>
      </p:sp>
      <p:sp>
        <p:nvSpPr>
          <p:cNvPr id="9" name="Content Placeholder 8">
            <a:extLst>
              <a:ext uri="{FF2B5EF4-FFF2-40B4-BE49-F238E27FC236}">
                <a16:creationId xmlns:a16="http://schemas.microsoft.com/office/drawing/2014/main" id="{7744C180-C278-3F22-E2F2-268B8EEA444F}"/>
              </a:ext>
            </a:extLst>
          </p:cNvPr>
          <p:cNvSpPr>
            <a:spLocks noGrp="1"/>
          </p:cNvSpPr>
          <p:nvPr>
            <p:ph idx="1"/>
          </p:nvPr>
        </p:nvSpPr>
        <p:spPr>
          <a:xfrm>
            <a:off x="913795" y="2247153"/>
            <a:ext cx="3712525" cy="3544046"/>
          </a:xfrm>
        </p:spPr>
        <p:txBody>
          <a:bodyPr>
            <a:normAutofit/>
          </a:bodyPr>
          <a:lstStyle/>
          <a:p>
            <a:r>
              <a:rPr lang="en-US" sz="1500" dirty="0"/>
              <a:t>This model now incorporates the number of cylinders a car has, to see if that influences price.</a:t>
            </a:r>
          </a:p>
          <a:p>
            <a:r>
              <a:rPr lang="en-US" sz="1500" dirty="0"/>
              <a:t>It seems more inaccurate on the surface, due to it dipping down further into the negatives.</a:t>
            </a:r>
          </a:p>
          <a:p>
            <a:r>
              <a:rPr lang="en-US" sz="1500" dirty="0"/>
              <a:t>The model actually has a higher R² than the previous model at ~0.37. The intercept is -619167 and the coefficients are 3.11829539e+02 -8.89849309e-02  2.77740195e+03</a:t>
            </a:r>
          </a:p>
          <a:p>
            <a:endParaRPr lang="en-US" sz="1800" dirty="0"/>
          </a:p>
        </p:txBody>
      </p:sp>
      <p:pic>
        <p:nvPicPr>
          <p:cNvPr id="5" name="Content Placeholder 4" descr="A red and blue graph&#10;&#10;Description automatically generated with medium confidence">
            <a:extLst>
              <a:ext uri="{FF2B5EF4-FFF2-40B4-BE49-F238E27FC236}">
                <a16:creationId xmlns:a16="http://schemas.microsoft.com/office/drawing/2014/main" id="{BD677B95-6D43-96D7-D344-7D064BC3E96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915348" y="1559036"/>
            <a:ext cx="6633184" cy="3316592"/>
          </a:xfrm>
          <a:prstGeom prst="rect">
            <a:avLst/>
          </a:prstGeom>
        </p:spPr>
      </p:pic>
    </p:spTree>
    <p:extLst>
      <p:ext uri="{BB962C8B-B14F-4D97-AF65-F5344CB8AC3E}">
        <p14:creationId xmlns:p14="http://schemas.microsoft.com/office/powerpoint/2010/main" val="3986381511"/>
      </p:ext>
    </p:extLst>
  </p:cSld>
  <p:clrMapOvr>
    <a:masterClrMapping/>
  </p:clrMapOvr>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lateVTI">
  <a:themeElements>
    <a:clrScheme name="AnalogousFromRegularSeed_2SEEDS">
      <a:dk1>
        <a:srgbClr val="000000"/>
      </a:dk1>
      <a:lt1>
        <a:srgbClr val="FFFFFF"/>
      </a:lt1>
      <a:dk2>
        <a:srgbClr val="242941"/>
      </a:dk2>
      <a:lt2>
        <a:srgbClr val="E2E8E7"/>
      </a:lt2>
      <a:accent1>
        <a:srgbClr val="CB2146"/>
      </a:accent1>
      <a:accent2>
        <a:srgbClr val="DD339E"/>
      </a:accent2>
      <a:accent3>
        <a:srgbClr val="DD5633"/>
      </a:accent3>
      <a:accent4>
        <a:srgbClr val="1EB693"/>
      </a:accent4>
      <a:accent5>
        <a:srgbClr val="30B2D0"/>
      </a:accent5>
      <a:accent6>
        <a:srgbClr val="2165CB"/>
      </a:accent6>
      <a:hlink>
        <a:srgbClr val="31937E"/>
      </a:hlink>
      <a:folHlink>
        <a:srgbClr val="7F7F7F"/>
      </a:folHlink>
    </a:clrScheme>
    <a:fontScheme name="Slate">
      <a:majorFont>
        <a:latin typeface="Georgia Pro"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Dubai" panose="02040603050505030304"/>
        <a:ea typeface=""/>
        <a:cs typeface=""/>
        <a:font script="Jpan" typeface="ＭＳ Ｐゴシック"/>
        <a:font script="Hang" typeface="돋움"/>
        <a:font script="Hans" typeface="方正舒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Slate">
      <a:fillStyleLst>
        <a:solidFill>
          <a:schemeClr val="phClr"/>
        </a:solidFill>
        <a:gradFill rotWithShape="1">
          <a:gsLst>
            <a:gs pos="0">
              <a:schemeClr val="phClr">
                <a:tint val="60000"/>
                <a:lumMod val="110000"/>
              </a:schemeClr>
            </a:gs>
            <a:gs pos="100000">
              <a:schemeClr val="phClr">
                <a:tint val="88000"/>
              </a:schemeClr>
            </a:gs>
          </a:gsLst>
          <a:lin ang="5400000" scaled="0"/>
        </a:gradFill>
        <a:gradFill rotWithShape="1">
          <a:gsLst>
            <a:gs pos="0">
              <a:schemeClr val="phClr">
                <a:tint val="96000"/>
                <a:lumMod val="104000"/>
              </a:schemeClr>
            </a:gs>
            <a:gs pos="100000">
              <a:schemeClr val="phClr">
                <a:shade val="90000"/>
                <a:lumMod val="90000"/>
              </a:schemeClr>
            </a:gs>
          </a:gsLst>
          <a:lin ang="5400000" scaled="0"/>
        </a:gradFill>
      </a:fillStyleLst>
      <a:lnStyleLst>
        <a:ln w="9525" cap="rnd" cmpd="sng" algn="ctr">
          <a:solidFill>
            <a:schemeClr val="phClr">
              <a:shade val="90000"/>
            </a:schemeClr>
          </a:solidFill>
          <a:prstDash val="solid"/>
        </a:ln>
        <a:ln w="15875" cap="rnd" cmpd="sng" algn="ctr">
          <a:solidFill>
            <a:schemeClr val="phClr"/>
          </a:solidFill>
          <a:prstDash val="solid"/>
        </a:ln>
        <a:ln w="25400" cap="rnd" cmpd="sng" algn="ctr">
          <a:solidFill>
            <a:schemeClr val="phClr"/>
          </a:solidFill>
          <a:prstDash val="solid"/>
        </a:ln>
      </a:lnStyleLst>
      <a:effectStyleLst>
        <a:effectStyle>
          <a:effectLst/>
        </a:effectStyle>
        <a:effectStyle>
          <a:effectLst>
            <a:outerShdw blurRad="63500" dist="25400" dir="5400000" rotWithShape="0">
              <a:srgbClr val="000000">
                <a:alpha val="60000"/>
              </a:srgbClr>
            </a:outerShdw>
          </a:effectLst>
        </a:effectStyle>
        <a:effectStyle>
          <a:effectLst>
            <a:outerShdw blurRad="76200" dist="38100" dir="5400000" rotWithShape="0">
              <a:srgbClr val="000000">
                <a:alpha val="75000"/>
              </a:srgbClr>
            </a:outerShdw>
          </a:effectLst>
          <a:scene3d>
            <a:camera prst="orthographicFront">
              <a:rot lat="0" lon="0" rev="0"/>
            </a:camera>
            <a:lightRig rig="threePt" dir="t">
              <a:rot lat="0" lon="0" rev="1200000"/>
            </a:lightRig>
          </a:scene3d>
          <a:sp3d>
            <a:bevelT w="63500" h="25400" prst="hardEdge"/>
          </a:sp3d>
        </a:effectStyle>
      </a:effectStyleLst>
      <a:bgFillStyleLst>
        <a:solidFill>
          <a:schemeClr val="phClr"/>
        </a:solidFill>
        <a:solidFill>
          <a:schemeClr val="phClr"/>
        </a:solidFill>
        <a:blipFill rotWithShape="1">
          <a:blip xmlns:r="http://schemas.openxmlformats.org/officeDocument/2006/relationships" r:embed="rId1">
            <a:duotone>
              <a:schemeClr val="phClr">
                <a:shade val="80000"/>
                <a:lumMod val="80000"/>
              </a:schemeClr>
              <a:schemeClr val="phClr">
                <a:tint val="98000"/>
              </a:schemeClr>
            </a:duotone>
          </a:blip>
          <a:stretch/>
        </a:blipFill>
      </a:bgFillStyleLst>
    </a:fmtScheme>
  </a:themeElements>
  <a:objectDefaults/>
  <a:extraClrSchemeLst/>
  <a:extLst>
    <a:ext uri="{05A4C25C-085E-4340-85A3-A5531E510DB2}">
      <thm15:themeFamily xmlns:thm15="http://schemas.microsoft.com/office/thememl/2012/main" name="SlateVTI" id="{35C4A07C-0176-4A32-9BCB-B016516853F0}" vid="{9B70D35C-BCA8-4715-BB49-8BE54A7FC07C}"/>
    </a:ext>
  </a:extLst>
</a:theme>
</file>

<file path=docProps/app.xml><?xml version="1.0" encoding="utf-8"?>
<Properties xmlns="http://schemas.openxmlformats.org/officeDocument/2006/extended-properties" xmlns:vt="http://schemas.openxmlformats.org/officeDocument/2006/docPropsVTypes">
  <TotalTime>339</TotalTime>
  <Words>582</Words>
  <Application>Microsoft Office PowerPoint</Application>
  <PresentationFormat>Widescreen</PresentationFormat>
  <Paragraphs>26</Paragraphs>
  <Slides>7</Slides>
  <Notes>0</Notes>
  <HiddenSlides>0</HiddenSlides>
  <MMClips>1</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7</vt:i4>
      </vt:variant>
    </vt:vector>
  </HeadingPairs>
  <TitlesOfParts>
    <vt:vector size="11" baseType="lpstr">
      <vt:lpstr>Dubai</vt:lpstr>
      <vt:lpstr>Georgia Pro</vt:lpstr>
      <vt:lpstr>Wingdings 2</vt:lpstr>
      <vt:lpstr>SlateVTI</vt:lpstr>
      <vt:lpstr>Can Machine Learning predict the price of a used car based on its features?</vt:lpstr>
      <vt:lpstr>Why should anyone care?</vt:lpstr>
      <vt:lpstr>The Dataset</vt:lpstr>
      <vt:lpstr>The Dataset - Continued</vt:lpstr>
      <vt:lpstr>Type of Machine Learning</vt:lpstr>
      <vt:lpstr>Model – Phase 1</vt:lpstr>
      <vt:lpstr>Model – Phase 1.5</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Hales, Luke</dc:creator>
  <cp:lastModifiedBy>Hales, Luke</cp:lastModifiedBy>
  <cp:revision>4</cp:revision>
  <dcterms:created xsi:type="dcterms:W3CDTF">2024-10-23T13:46:33Z</dcterms:created>
  <dcterms:modified xsi:type="dcterms:W3CDTF">2024-11-07T19:10:48Z</dcterms:modified>
</cp:coreProperties>
</file>

<file path=docProps/thumbnail.jpeg>
</file>